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7"/>
  </p:notesMasterIdLst>
  <p:sldIdLst>
    <p:sldId id="256" r:id="rId2"/>
    <p:sldId id="262" r:id="rId3"/>
    <p:sldId id="261" r:id="rId4"/>
    <p:sldId id="259" r:id="rId5"/>
    <p:sldId id="258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3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ゲームの説明を始めます。よろしくお願い</a:t>
            </a:r>
            <a:r>
              <a:rPr kumimoji="1" lang="ja-JP" altLang="en-US" smtClean="0"/>
              <a:t>します。ジャンルはまだきまってなく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tm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mp"/><Relationship Id="rId4" Type="http://schemas.openxmlformats.org/officeDocument/2006/relationships/image" Target="../media/image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Title</a:t>
            </a:r>
            <a:r>
              <a:rPr lang="ja-JP" altLang="en-US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未定</a:t>
            </a:r>
            <a:endParaRPr lang="ja-JP" altLang="en-US" sz="6600" b="0" dirty="0">
              <a:solidFill>
                <a:schemeClr val="accent1">
                  <a:lumMod val="75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ゲームジャンル</a:t>
            </a:r>
            <a:endParaRPr kumimoji="1" lang="en-US" altLang="ja-JP" dirty="0" smtClean="0"/>
          </a:p>
          <a:p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</a:rPr>
              <a:t>弾幕シューティング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60207" y="2882857"/>
            <a:ext cx="1897644" cy="17935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コンセプト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ゲーム画面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操作方法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879" y="6249879"/>
            <a:ext cx="608119" cy="608119"/>
          </a:xfrm>
          <a:prstGeom prst="rect">
            <a:avLst/>
          </a:prstGeom>
        </p:spPr>
      </p:pic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17" y="902193"/>
            <a:ext cx="5172923" cy="2877438"/>
          </a:xfrm>
          <a:prstGeom prst="rect">
            <a:avLst/>
          </a:prstGeom>
        </p:spPr>
      </p:pic>
      <p:pic>
        <p:nvPicPr>
          <p:cNvPr id="7" name="8F41E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6378" y="3779631"/>
            <a:ext cx="2554790" cy="14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1987060" cy="1326321"/>
          </a:xfrm>
        </p:spPr>
        <p:txBody>
          <a:bodyPr/>
          <a:lstStyle/>
          <a:p>
            <a:pPr algn="l"/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pic>
        <p:nvPicPr>
          <p:cNvPr id="4" name="図 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54" y="2336936"/>
            <a:ext cx="7347298" cy="40850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880" y="6249880"/>
            <a:ext cx="608120" cy="60812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061110" y="1735866"/>
            <a:ext cx="5014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難易度低めの簡単弾幕シューティングゲーム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230512" y="3947049"/>
            <a:ext cx="2414330" cy="14844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8872" y="1128548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ゲーム画面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14896" y="319085"/>
            <a:ext cx="2605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左上数字　    </a:t>
            </a:r>
            <a:r>
              <a:rPr kumimoji="1" lang="en-US" altLang="ja-JP" b="1" i="1" dirty="0" smtClean="0"/>
              <a:t>Player HP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中央上数字　</a:t>
            </a:r>
            <a:r>
              <a:rPr lang="en-US" altLang="ja-JP" b="1" i="1" dirty="0" smtClean="0"/>
              <a:t>Boss HP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左下文字　 　</a:t>
            </a:r>
            <a:r>
              <a:rPr lang="ja-JP" altLang="en-US" b="1" i="1" dirty="0" smtClean="0"/>
              <a:t>操作方法</a:t>
            </a:r>
            <a:endParaRPr lang="en-US" altLang="ja-JP" b="1" i="1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中央</a:t>
            </a:r>
            <a:r>
              <a:rPr lang="ja-JP" altLang="en-US" dirty="0"/>
              <a:t>最</a:t>
            </a:r>
            <a:r>
              <a:rPr kumimoji="1" lang="ja-JP" altLang="en-US" dirty="0" smtClean="0"/>
              <a:t>下　　　　</a:t>
            </a:r>
            <a:r>
              <a:rPr kumimoji="1" lang="en-US" altLang="ja-JP" b="1" i="1" dirty="0" smtClean="0"/>
              <a:t>Player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中央最上　　　　</a:t>
            </a:r>
            <a:r>
              <a:rPr lang="en-US" altLang="ja-JP" b="1" i="1" dirty="0" smtClean="0"/>
              <a:t>Boss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240526" y="3436955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Boss HP</a:t>
            </a:r>
            <a:r>
              <a:rPr lang="ja-JP" altLang="en-US" dirty="0"/>
              <a:t>が</a:t>
            </a:r>
            <a:r>
              <a:rPr lang="ja-JP" altLang="en-US" b="1" i="1" dirty="0"/>
              <a:t>０以下</a:t>
            </a:r>
            <a:r>
              <a:rPr lang="ja-JP" altLang="en-US" dirty="0"/>
              <a:t>でクリア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61" y="4022494"/>
            <a:ext cx="2228798" cy="1253699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9364717" y="4950373"/>
            <a:ext cx="2522483" cy="155770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79" y="5049908"/>
            <a:ext cx="2415357" cy="1358638"/>
          </a:xfrm>
          <a:prstGeom prst="rect">
            <a:avLst/>
          </a:prstGeom>
        </p:spPr>
      </p:pic>
      <p:pic>
        <p:nvPicPr>
          <p:cNvPr id="16" name="図 15" descr="画面の領域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" y="1278650"/>
            <a:ext cx="6590591" cy="366430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24260" y="3047569"/>
            <a:ext cx="21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Boss</a:t>
            </a:r>
            <a:r>
              <a:rPr lang="ja-JP" altLang="en-US" dirty="0"/>
              <a:t> </a:t>
            </a:r>
            <a:r>
              <a:rPr kumimoji="1" lang="en-US" altLang="ja-JP" dirty="0" smtClean="0"/>
              <a:t>HP</a:t>
            </a:r>
            <a:r>
              <a:rPr kumimoji="1" lang="ja-JP" altLang="en-US" dirty="0" smtClean="0"/>
              <a:t>は最大</a:t>
            </a:r>
            <a:r>
              <a:rPr kumimoji="1" lang="en-US" altLang="ja-JP" b="1" i="1" dirty="0" smtClean="0"/>
              <a:t>6000</a:t>
            </a:r>
            <a:endParaRPr kumimoji="1" lang="ja-JP" altLang="en-US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9606478" y="3013711"/>
            <a:ext cx="181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Player HP</a:t>
            </a:r>
            <a:r>
              <a:rPr kumimoji="1" lang="ja-JP" altLang="en-US" dirty="0" smtClean="0"/>
              <a:t>は</a:t>
            </a:r>
            <a:r>
              <a:rPr kumimoji="1" lang="en-US" altLang="ja-JP" b="1" i="1" dirty="0" smtClean="0"/>
              <a:t>300</a:t>
            </a:r>
            <a:endParaRPr kumimoji="1" lang="en-US" altLang="ja-JP" b="1" i="1" dirty="0" smtClean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880" y="6249880"/>
            <a:ext cx="608120" cy="6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/>
              <a:t>操作方法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2588" y="2091856"/>
            <a:ext cx="2743805" cy="18550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タイトル画面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　</a:t>
            </a:r>
            <a:r>
              <a:rPr lang="ja-JP" altLang="en-US" dirty="0"/>
              <a:t>難易度</a:t>
            </a:r>
            <a:r>
              <a:rPr kumimoji="1" lang="en-US" altLang="ja-JP" b="1" i="1" dirty="0" smtClean="0"/>
              <a:t>Easy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X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Normal</a:t>
            </a:r>
            <a:endParaRPr kumimoji="1" lang="en-US" altLang="ja-JP" b="1" i="1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C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Hard</a:t>
            </a:r>
            <a:endParaRPr kumimoji="1" lang="en-US" altLang="ja-JP" b="1" i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36394" y="2096064"/>
            <a:ext cx="347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ゲーム中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移動　</a:t>
            </a:r>
            <a:r>
              <a:rPr lang="en-US" altLang="ja-JP" b="1" i="1" dirty="0"/>
              <a:t>WASD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攻撃　</a:t>
            </a:r>
            <a:r>
              <a:rPr lang="en-US" altLang="ja-JP" b="1" i="1" dirty="0"/>
              <a:t>SPACE</a:t>
            </a:r>
            <a:r>
              <a:rPr lang="ja-JP" altLang="en-US" b="1" i="1" dirty="0"/>
              <a:t>＆マウス（</a:t>
            </a:r>
            <a:r>
              <a:rPr lang="en-US" altLang="ja-JP" b="1" i="1" dirty="0"/>
              <a:t>L</a:t>
            </a:r>
            <a:r>
              <a:rPr lang="ja-JP" altLang="en-US" b="1" i="1" dirty="0"/>
              <a:t>）</a:t>
            </a:r>
            <a:endParaRPr lang="en-US" altLang="ja-JP" b="1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10098" y="2091856"/>
            <a:ext cx="4004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リザルト画面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b="1" i="1" dirty="0"/>
              <a:t>マウス（</a:t>
            </a:r>
            <a:r>
              <a:rPr lang="en-US" altLang="ja-JP" b="1" i="1" dirty="0"/>
              <a:t>L</a:t>
            </a:r>
            <a:r>
              <a:rPr lang="ja-JP" altLang="en-US" b="1" i="1" dirty="0"/>
              <a:t>）　ゲーム終了</a:t>
            </a:r>
            <a:endParaRPr lang="en-US" altLang="ja-JP" b="1" i="1" dirty="0"/>
          </a:p>
          <a:p>
            <a:pPr>
              <a:buFont typeface="Wingdings" panose="05000000000000000000" pitchFamily="2" charset="2"/>
              <a:buChar char="u"/>
            </a:pPr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4983814" y="3171121"/>
            <a:ext cx="5517931" cy="353485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17" y="3360850"/>
            <a:ext cx="5172924" cy="28651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82" y="6242482"/>
            <a:ext cx="615518" cy="615518"/>
          </a:xfrm>
          <a:prstGeom prst="rect">
            <a:avLst/>
          </a:prstGeom>
        </p:spPr>
      </p:pic>
      <p:pic>
        <p:nvPicPr>
          <p:cNvPr id="10" name="図 9" descr="画面の領域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17" y="3354726"/>
            <a:ext cx="5175335" cy="2877438"/>
          </a:xfrm>
          <a:prstGeom prst="rect">
            <a:avLst/>
          </a:prstGeom>
        </p:spPr>
      </p:pic>
      <p:pic>
        <p:nvPicPr>
          <p:cNvPr id="9" name="図 8" descr="画面の領域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18" y="3365044"/>
            <a:ext cx="5172923" cy="28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0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533</TotalTime>
  <Words>67</Words>
  <Application>Microsoft Office PowerPoint</Application>
  <PresentationFormat>ワイド画面</PresentationFormat>
  <Paragraphs>34</Paragraphs>
  <Slides>5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Title未定</vt:lpstr>
      <vt:lpstr>目次</vt:lpstr>
      <vt:lpstr>コンセプト</vt:lpstr>
      <vt:lpstr>ゲーム画面</vt:lpstr>
      <vt:lpstr>操作方法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43</cp:revision>
  <dcterms:created xsi:type="dcterms:W3CDTF">2022-11-21T02:39:43Z</dcterms:created>
  <dcterms:modified xsi:type="dcterms:W3CDTF">2022-12-12T02:06:19Z</dcterms:modified>
</cp:coreProperties>
</file>